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58" r:id="rId4"/>
    <p:sldId id="259" r:id="rId5"/>
    <p:sldId id="268" r:id="rId6"/>
    <p:sldId id="260" r:id="rId7"/>
    <p:sldId id="267" r:id="rId8"/>
    <p:sldId id="261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E80B25F-218C-4138-8D78-6B173FC21174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B7256B-1568-41FA-A7B3-43A7DF1E8AC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80B25F-218C-4138-8D78-6B173FC21174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7256B-1568-41FA-A7B3-43A7DF1E8A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E80B25F-218C-4138-8D78-6B173FC21174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B7256B-1568-41FA-A7B3-43A7DF1E8A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80B25F-218C-4138-8D78-6B173FC21174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7256B-1568-41FA-A7B3-43A7DF1E8A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80B25F-218C-4138-8D78-6B173FC21174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8B7256B-1568-41FA-A7B3-43A7DF1E8AC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80B25F-218C-4138-8D78-6B173FC21174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7256B-1568-41FA-A7B3-43A7DF1E8A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80B25F-218C-4138-8D78-6B173FC21174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7256B-1568-41FA-A7B3-43A7DF1E8A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80B25F-218C-4138-8D78-6B173FC21174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7256B-1568-41FA-A7B3-43A7DF1E8A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80B25F-218C-4138-8D78-6B173FC21174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7256B-1568-41FA-A7B3-43A7DF1E8A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80B25F-218C-4138-8D78-6B173FC21174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7256B-1568-41FA-A7B3-43A7DF1E8A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80B25F-218C-4138-8D78-6B173FC21174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7256B-1568-41FA-A7B3-43A7DF1E8AC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E80B25F-218C-4138-8D78-6B173FC21174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B7256B-1568-41FA-A7B3-43A7DF1E8AC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Employability Skills Workshop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Teresa Burr &amp; Zoe Donnelly</a:t>
            </a:r>
          </a:p>
          <a:p>
            <a:r>
              <a:rPr lang="en-GB" dirty="0" smtClean="0"/>
              <a:t>Human Resources Department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71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Clearances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Receipt of 2 satisfactory references</a:t>
            </a:r>
          </a:p>
          <a:p>
            <a:r>
              <a:rPr lang="en-GB" dirty="0" smtClean="0"/>
              <a:t>Medical clearances </a:t>
            </a:r>
          </a:p>
          <a:p>
            <a:r>
              <a:rPr lang="en-GB" dirty="0" smtClean="0"/>
              <a:t>DBS check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49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Interview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Dress smart</a:t>
            </a:r>
          </a:p>
          <a:p>
            <a:r>
              <a:rPr lang="en-GB" dirty="0" smtClean="0"/>
              <a:t>Different types of interview</a:t>
            </a:r>
          </a:p>
          <a:p>
            <a:pPr marL="0" indent="0">
              <a:buNone/>
            </a:pPr>
            <a:r>
              <a:rPr lang="en-GB" dirty="0" smtClean="0"/>
              <a:t>	- Telephone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Skype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Face to face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task based </a:t>
            </a:r>
          </a:p>
          <a:p>
            <a:r>
              <a:rPr lang="en-GB" dirty="0" smtClean="0"/>
              <a:t>Interview questions will be linked to the job description / person specification </a:t>
            </a:r>
          </a:p>
          <a:p>
            <a:r>
              <a:rPr lang="en-GB" dirty="0" smtClean="0"/>
              <a:t>Prepare! </a:t>
            </a:r>
            <a:endParaRPr lang="en-GB" dirty="0" smtClean="0"/>
          </a:p>
          <a:p>
            <a:r>
              <a:rPr lang="en-GB" dirty="0" smtClean="0"/>
              <a:t>Other selection 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61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7239000" cy="1143000"/>
          </a:xfrm>
        </p:spPr>
        <p:txBody>
          <a:bodyPr/>
          <a:lstStyle/>
          <a:p>
            <a:pPr algn="ctr"/>
            <a:r>
              <a:rPr lang="en-GB" dirty="0" smtClean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08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13285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makes a bad application?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01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Details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sure they are correct!</a:t>
            </a:r>
          </a:p>
          <a:p>
            <a:pPr marL="0" indent="0">
              <a:buNone/>
            </a:pPr>
            <a:r>
              <a:rPr lang="en-GB" dirty="0" smtClean="0"/>
              <a:t>- Telephone numbers and email addresses so that you can be easily contacted by the employer</a:t>
            </a:r>
          </a:p>
          <a:p>
            <a:r>
              <a:rPr lang="en-GB" dirty="0" smtClean="0"/>
              <a:t>Think about your email address – does it come across as professional?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41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Employment 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 gaps!</a:t>
            </a:r>
          </a:p>
          <a:p>
            <a:pPr marL="0" indent="0">
              <a:buNone/>
            </a:pPr>
            <a:r>
              <a:rPr lang="en-GB" dirty="0" smtClean="0"/>
              <a:t>- If there are gaps in your employment explain why – studying, looking for work, raising a family etc. </a:t>
            </a:r>
            <a:endParaRPr lang="en-GB" dirty="0"/>
          </a:p>
          <a:p>
            <a:r>
              <a:rPr lang="en-GB" dirty="0" smtClean="0"/>
              <a:t>Place in chronological order – most recent employment first </a:t>
            </a:r>
          </a:p>
          <a:p>
            <a:r>
              <a:rPr lang="en-GB" dirty="0" smtClean="0"/>
              <a:t>Include any work experience or voluntary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2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What would you include?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295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Statement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Complete it! Don’t leave this blank, your application will automatically be disregarded</a:t>
            </a:r>
          </a:p>
          <a:p>
            <a:r>
              <a:rPr lang="en-GB" dirty="0" smtClean="0"/>
              <a:t>Use the job description / person specification and match your skills to the requirements </a:t>
            </a:r>
          </a:p>
          <a:p>
            <a:r>
              <a:rPr lang="en-GB" dirty="0" smtClean="0"/>
              <a:t>Use examples. If you say you are a good team player, give an example of when and how you have worked well in a team</a:t>
            </a:r>
          </a:p>
          <a:p>
            <a:r>
              <a:rPr lang="en-GB" dirty="0" smtClean="0"/>
              <a:t>Research the employer and explain your interest in their field and their company</a:t>
            </a:r>
          </a:p>
        </p:txBody>
      </p:sp>
    </p:spTree>
    <p:extLst>
      <p:ext uri="{BB962C8B-B14F-4D97-AF65-F5344CB8AC3E}">
        <p14:creationId xmlns:p14="http://schemas.microsoft.com/office/powerpoint/2010/main" val="218864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Skills to mention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If you have no previous employment, voluntary or work experience, be sure to highlight the transferable skills you have gained whilst at school</a:t>
            </a:r>
          </a:p>
          <a:p>
            <a:pPr marL="0" indent="0">
              <a:buNone/>
            </a:pPr>
            <a:r>
              <a:rPr lang="en-GB" dirty="0" smtClean="0"/>
              <a:t>Skills such as:</a:t>
            </a:r>
            <a:endParaRPr lang="en-GB" dirty="0"/>
          </a:p>
          <a:p>
            <a:r>
              <a:rPr lang="en-GB" dirty="0" smtClean="0"/>
              <a:t>Ability to meet deadlines – i.e. coursework</a:t>
            </a:r>
          </a:p>
          <a:p>
            <a:r>
              <a:rPr lang="en-GB" dirty="0" smtClean="0"/>
              <a:t>Multi-tasking </a:t>
            </a:r>
          </a:p>
          <a:p>
            <a:r>
              <a:rPr lang="en-GB" dirty="0" smtClean="0"/>
              <a:t>Ability to set and achieve goals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1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Very important to be filled in properly </a:t>
            </a:r>
          </a:p>
          <a:p>
            <a:r>
              <a:rPr lang="en-GB" dirty="0" smtClean="0"/>
              <a:t>Follow any instructions or guidance given in the form </a:t>
            </a:r>
          </a:p>
          <a:p>
            <a:r>
              <a:rPr lang="en-GB" dirty="0" smtClean="0"/>
              <a:t>Use a professional contact email address for your references. Don’t use personal email addresses.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54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Disclosure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Honesty is the best policy!</a:t>
            </a:r>
          </a:p>
          <a:p>
            <a:r>
              <a:rPr lang="en-GB" dirty="0" smtClean="0"/>
              <a:t>Be upfront about any previous convictions as your employer will find out once a DBS check is sought </a:t>
            </a:r>
          </a:p>
          <a:p>
            <a:r>
              <a:rPr lang="en-GB" dirty="0" smtClean="0"/>
              <a:t>Early years disqualification</a:t>
            </a:r>
          </a:p>
        </p:txBody>
      </p:sp>
    </p:spTree>
    <p:extLst>
      <p:ext uri="{BB962C8B-B14F-4D97-AF65-F5344CB8AC3E}">
        <p14:creationId xmlns:p14="http://schemas.microsoft.com/office/powerpoint/2010/main" val="237902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491</TotalTime>
  <Words>303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Employability Skills Workshop</vt:lpstr>
      <vt:lpstr>What makes a bad application?</vt:lpstr>
      <vt:lpstr>Personal Details </vt:lpstr>
      <vt:lpstr>Employment History</vt:lpstr>
      <vt:lpstr>Personal statement</vt:lpstr>
      <vt:lpstr>Personal Statement </vt:lpstr>
      <vt:lpstr>Skills to mention </vt:lpstr>
      <vt:lpstr>References </vt:lpstr>
      <vt:lpstr>Disclosure </vt:lpstr>
      <vt:lpstr>Clearances </vt:lpstr>
      <vt:lpstr>Interview 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 Donnelly</dc:creator>
  <cp:lastModifiedBy>Teresa Burr</cp:lastModifiedBy>
  <cp:revision>15</cp:revision>
  <dcterms:created xsi:type="dcterms:W3CDTF">2016-02-09T10:05:32Z</dcterms:created>
  <dcterms:modified xsi:type="dcterms:W3CDTF">2016-02-10T13:12:42Z</dcterms:modified>
</cp:coreProperties>
</file>